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66" r:id="rId2"/>
    <p:sldId id="281" r:id="rId3"/>
    <p:sldId id="293" r:id="rId4"/>
    <p:sldId id="294" r:id="rId5"/>
    <p:sldId id="296" r:id="rId6"/>
    <p:sldId id="282" r:id="rId7"/>
    <p:sldId id="289" r:id="rId8"/>
    <p:sldId id="283" r:id="rId9"/>
    <p:sldId id="297" r:id="rId10"/>
    <p:sldId id="290" r:id="rId11"/>
    <p:sldId id="295" r:id="rId12"/>
    <p:sldId id="284" r:id="rId13"/>
    <p:sldId id="291" r:id="rId14"/>
    <p:sldId id="292" r:id="rId15"/>
    <p:sldId id="288" r:id="rId16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1A5B095-70D6-4B40-BE95-193BDDE4B4FF}" type="datetimeFigureOut">
              <a:rPr lang="ru-RU"/>
              <a:pPr>
                <a:defRPr/>
              </a:pPr>
              <a:t>22.09.2020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08A729-119D-45D1-BE09-AB0B139312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0213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9E2F267-5EDE-4132-B12C-CE6FC23E263A}" type="datetimeFigureOut">
              <a:rPr lang="ru-RU"/>
              <a:pPr>
                <a:defRPr/>
              </a:pPr>
              <a:t>22.09.2020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06CE992-0CCB-4BF6-BAB6-033AAA06F7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749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C8AEE-44FF-471C-BD6D-E54AF4FBE168}" type="datetimeFigureOut">
              <a:rPr lang="ru-RU"/>
              <a:pPr>
                <a:defRPr/>
              </a:pPr>
              <a:t>22.09.2020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1FFCB-4845-4E91-B190-4B0308471D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581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03826-F145-4CF5-A044-B3F6D5BEC9FA}" type="datetimeFigureOut">
              <a:rPr lang="ru-RU"/>
              <a:pPr>
                <a:defRPr/>
              </a:pPr>
              <a:t>22.09.2020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1756B-77C1-4A43-A391-521CAEF1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26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6CFD-041E-498C-BAE5-04A97EADE292}" type="datetimeFigureOut">
              <a:rPr lang="ru-RU"/>
              <a:pPr>
                <a:defRPr/>
              </a:pPr>
              <a:t>22.09.2020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FC3AB-1CF6-4E82-A603-4FFAC4C093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027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7E3DA-3EA2-4F3F-A243-3EC54FE1F188}" type="datetimeFigureOut">
              <a:rPr lang="ru-RU"/>
              <a:pPr>
                <a:defRPr/>
              </a:pPr>
              <a:t>22.09.2020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D632DD21-964B-4B56-9506-3C14CDA3CF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96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EB167F-0797-4E10-8F8D-514978C69BFB}" type="datetimeFigureOut">
              <a:rPr lang="ru-RU"/>
              <a:pPr>
                <a:defRPr/>
              </a:pPr>
              <a:t>22.09.2020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5DD81-8B90-42DF-8F7C-5D87E340BA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38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604909-5D8F-45A8-9D4B-4A6E57C38103}" type="datetimeFigureOut">
              <a:rPr lang="ru-RU"/>
              <a:pPr>
                <a:defRPr/>
              </a:pPr>
              <a:t>22.09.2020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BD415-9AD3-4E81-AE77-453CEF4AEC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91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D05C1-53F2-4083-8F2B-B0BC3C211AF5}" type="datetimeFigureOut">
              <a:rPr lang="ru-RU"/>
              <a:pPr>
                <a:defRPr/>
              </a:pPr>
              <a:t>22.09.2020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255D0-F06E-4935-ADC7-C45BB1F1A2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66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0757B-465B-48D7-832C-06D7DCD02256}" type="datetimeFigureOut">
              <a:rPr lang="ru-RU"/>
              <a:pPr>
                <a:defRPr/>
              </a:pPr>
              <a:t>22.09.2020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5D953F-6146-4239-8F02-EAE71796DD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632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8E1AF-757B-4C2C-B792-E2D0D2AE5F26}" type="datetimeFigureOut">
              <a:rPr lang="ru-RU"/>
              <a:pPr>
                <a:defRPr/>
              </a:pPr>
              <a:t>22.09.2020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62185-1CC2-4AAB-A96B-795AEE0EA4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082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562046-4AA2-4AB2-9BFB-BCDEAEDB6C24}" type="datetimeFigureOut">
              <a:rPr lang="ru-RU"/>
              <a:pPr>
                <a:defRPr/>
              </a:pPr>
              <a:t>22.09.2020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CF9D70AF-F8C8-4C2A-A6CF-3F38A1533A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23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0E83B3-97E2-4A4F-9D52-BE3B57F770CC}" type="datetimeFigureOut">
              <a:rPr lang="ru-RU"/>
              <a:pPr>
                <a:defRPr/>
              </a:pPr>
              <a:t>22.09.2020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670FA8D6-36AD-4592-8007-55A2337573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55" r:id="rId1"/>
    <p:sldLayoutId id="2147484256" r:id="rId2"/>
    <p:sldLayoutId id="2147484257" r:id="rId3"/>
    <p:sldLayoutId id="2147484258" r:id="rId4"/>
    <p:sldLayoutId id="2147484259" r:id="rId5"/>
    <p:sldLayoutId id="2147484260" r:id="rId6"/>
    <p:sldLayoutId id="2147484261" r:id="rId7"/>
    <p:sldLayoutId id="2147484262" r:id="rId8"/>
    <p:sldLayoutId id="2147484263" r:id="rId9"/>
    <p:sldLayoutId id="2147484264" r:id="rId10"/>
    <p:sldLayoutId id="21474842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925" y="1196975"/>
            <a:ext cx="2411413" cy="29527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магистранта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Калинина София Леонидовна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обучения: 2 года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обучения: очно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подготовки: 38.04.01 Экономика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подготовки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Региональная экономика и развитие территорий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88913"/>
            <a:ext cx="764258" cy="780755"/>
          </a:xfrm>
          <a:prstGeom prst="rect">
            <a:avLst/>
          </a:prstGeom>
        </p:spPr>
      </p:pic>
      <p:pic>
        <p:nvPicPr>
          <p:cNvPr id="1028" name="Picture 4" descr="https://sun9-28.userapi.com/c857420/v857420554/122170/vQhcbiPEhZM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1143534"/>
            <a:ext cx="2411413" cy="3168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963805"/>
              </p:ext>
            </p:extLst>
          </p:nvPr>
        </p:nvGraphicFramePr>
        <p:xfrm>
          <a:off x="539750" y="1844824"/>
          <a:ext cx="8353426" cy="42062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3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2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7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848">
                  <a:extLst>
                    <a:ext uri="{9D8B030D-6E8A-4147-A177-3AD203B41FA5}">
                      <a16:colId xmlns:a16="http://schemas.microsoft.com/office/drawing/2014/main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Всероссийская научно-практическая конференция «Актуальные проблемы развития человеческого потенциала в современном обществе»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Качество информационного сопровождения предоставления медицинских услуг населению </a:t>
                      </a:r>
                    </a:p>
                    <a:p>
                      <a:pPr algn="ctr"/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Вологодской области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интерактивная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Статья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Всероссийская научно-практическая конференция с международным участием «Молодые учёные – экономике региона»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«Качество информационного сопровождения медицинских услуг населению Вологодской области»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Выступление с докладом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Международная студенческая олимпиада по статистике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Рейтинг инвестиционной привлекательности регионов России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Статья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val="1336204591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403888"/>
              </p:ext>
            </p:extLst>
          </p:nvPr>
        </p:nvGraphicFramePr>
        <p:xfrm>
          <a:off x="539750" y="1844824"/>
          <a:ext cx="8353426" cy="446645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3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2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7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848">
                  <a:extLst>
                    <a:ext uri="{9D8B030D-6E8A-4147-A177-3AD203B41FA5}">
                      <a16:colId xmlns:a16="http://schemas.microsoft.com/office/drawing/2014/main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 международная интернет-конференция «Проблемы экономического роста и устойчивого развития территорий» в ФГБУН </a:t>
                      </a:r>
                      <a:r>
                        <a:rPr kumimoji="0" lang="ru-RU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ВолНЦ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РАН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Инвестиционная привлекательность как фактор социально-экономического развития региона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интерактивная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Статья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IV российская научная интернет-конференция</a:t>
                      </a:r>
                    </a:p>
                    <a:p>
                      <a:pPr algn="ctr"/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«Проблемы и перспективы развития</a:t>
                      </a:r>
                    </a:p>
                    <a:p>
                      <a:pPr algn="ctr"/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научно-технологического пространства» в ФГБУН </a:t>
                      </a:r>
                      <a:r>
                        <a:rPr kumimoji="0" lang="ru-RU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ВолНЦ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РАН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Государственная поддержка технологического предпринимательства за рубежом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интерактивная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Статья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Международная научная конференция «Ломоносов»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Эконометрический анализ влияния инвестиций и экспорта на экономический рост регионов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Статья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val="133620459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Научный семинар-дискуссия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«Инвестиционная привлекательность региона»</a:t>
                      </a:r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Очная, интерактивная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Доклад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18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253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148172"/>
              </p:ext>
            </p:extLst>
          </p:nvPr>
        </p:nvGraphicFramePr>
        <p:xfrm>
          <a:off x="539750" y="1844824"/>
          <a:ext cx="8208962" cy="254017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val="3766013164"/>
                  </a:ext>
                </a:extLst>
              </a:tr>
            </a:tbl>
          </a:graphicData>
        </a:graphic>
      </p:graphicFrame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355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081087"/>
              </p:ext>
            </p:extLst>
          </p:nvPr>
        </p:nvGraphicFramePr>
        <p:xfrm>
          <a:off x="539750" y="1844824"/>
          <a:ext cx="8137525" cy="25777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i="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«Управление инвестиционной привлекательностью локальных территорий региона»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i="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«Обеспечение социально-экономического развития региона на основе активизации предпринимательской деятельности на локальное территории»</a:t>
                      </a:r>
                      <a:endParaRPr lang="ru-RU" sz="1400" i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«Управление развитием технологического предпринимательства в экономике региона»</a:t>
                      </a:r>
                      <a:endParaRPr lang="ru-RU" sz="140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val="2266500566"/>
                  </a:ext>
                </a:extLst>
              </a:tr>
            </a:tbl>
          </a:graphicData>
        </a:graphic>
      </p:graphicFrame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458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75" y="136525"/>
            <a:ext cx="873125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ПРЕПОДАВАТЕЛЬСКАЯ ДЕЯТЕЛЬНОСТЬ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 rot="20866894">
            <a:off x="922338" y="2200275"/>
            <a:ext cx="1655762" cy="31146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1157158">
            <a:off x="2819400" y="1866900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 rot="360514">
            <a:off x="4945063" y="1851025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 rot="588414">
            <a:off x="6911975" y="2106613"/>
            <a:ext cx="1655763" cy="30972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5606" name="TextBox 12"/>
          <p:cNvSpPr txBox="1">
            <a:spLocks noChangeArrowheads="1"/>
          </p:cNvSpPr>
          <p:nvPr/>
        </p:nvSpPr>
        <p:spPr bwMode="auto">
          <a:xfrm rot="-645289">
            <a:off x="920750" y="2387600"/>
            <a:ext cx="12239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</a:t>
            </a:r>
          </a:p>
        </p:txBody>
      </p:sp>
      <p:sp>
        <p:nvSpPr>
          <p:cNvPr id="25607" name="TextBox 13"/>
          <p:cNvSpPr txBox="1">
            <a:spLocks noChangeArrowheads="1"/>
          </p:cNvSpPr>
          <p:nvPr/>
        </p:nvSpPr>
        <p:spPr bwMode="auto">
          <a:xfrm rot="-505610">
            <a:off x="2860675" y="2087563"/>
            <a:ext cx="1374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</a:t>
            </a:r>
          </a:p>
        </p:txBody>
      </p:sp>
      <p:sp>
        <p:nvSpPr>
          <p:cNvPr id="25608" name="TextBox 14"/>
          <p:cNvSpPr txBox="1">
            <a:spLocks noChangeArrowheads="1"/>
          </p:cNvSpPr>
          <p:nvPr/>
        </p:nvSpPr>
        <p:spPr bwMode="auto">
          <a:xfrm rot="325877">
            <a:off x="5091113" y="2020888"/>
            <a:ext cx="15843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</a:t>
            </a:r>
          </a:p>
        </p:txBody>
      </p:sp>
      <p:sp>
        <p:nvSpPr>
          <p:cNvPr id="25609" name="TextBox 15"/>
          <p:cNvSpPr txBox="1">
            <a:spLocks noChangeArrowheads="1"/>
          </p:cNvSpPr>
          <p:nvPr/>
        </p:nvSpPr>
        <p:spPr bwMode="auto">
          <a:xfrm rot="564435">
            <a:off x="7473950" y="2284413"/>
            <a:ext cx="10080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56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3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464300" y="2136775"/>
            <a:ext cx="2232025" cy="2587625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577851" y="2560638"/>
            <a:ext cx="52895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СОВЕРШЕНСТВОВАНИЕ МЕХАНИЗМА ПРИВЛЕЧЕНИЯ ИНВЕСТИЦИЙ В РАЗВИТИЕ ЭКСПОРТНОЙ ДЕЯТЕЛЬНОСТИ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РЕГИОНА</a:t>
            </a:r>
            <a:r>
              <a:rPr lang="ru-RU" alt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20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</a:t>
            </a:r>
            <a:r>
              <a:rPr lang="ru-RU" sz="1600" cap="all" dirty="0">
                <a:latin typeface="Times New Roman" pitchFamily="18" charset="0"/>
                <a:cs typeface="Times New Roman" pitchFamily="18" charset="0"/>
              </a:rPr>
              <a:t>Директором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ФГБУН ВолНЦ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РАН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№ __ от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_____________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20____ г.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5652120" y="4815488"/>
            <a:ext cx="34918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Кандидат экономических наук, 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тарший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научный сотрудник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отдела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проблем научно-технологического развития и экономики знаний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200" dirty="0" err="1" smtClean="0">
                <a:latin typeface="Times New Roman" pitchFamily="18" charset="0"/>
                <a:cs typeface="Times New Roman" pitchFamily="18" charset="0"/>
              </a:rPr>
              <a:t>Усков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 Владимир Сергеевич.</a:t>
            </a: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300" y="2136775"/>
            <a:ext cx="2240433" cy="27210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560387" y="1484313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028948"/>
              </p:ext>
            </p:extLst>
          </p:nvPr>
        </p:nvGraphicFramePr>
        <p:xfrm>
          <a:off x="581025" y="1988840"/>
          <a:ext cx="8064500" cy="271537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Философские проблемы науки и техники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Иностранный язык в сфере профессиональной коммуникации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Методология научного исследования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хорошо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Региональная экономика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Современные информационные технологии в экономике и управлении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Микроэкономика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Макроэкономика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9" name="TextBox 5"/>
          <p:cNvSpPr txBox="1">
            <a:spLocks noChangeArrowheads="1"/>
          </p:cNvSpPr>
          <p:nvPr/>
        </p:nvSpPr>
        <p:spPr bwMode="auto">
          <a:xfrm>
            <a:off x="567283" y="1531739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зачётов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036821"/>
              </p:ext>
            </p:extLst>
          </p:nvPr>
        </p:nvGraphicFramePr>
        <p:xfrm>
          <a:off x="599271" y="1869877"/>
          <a:ext cx="8064500" cy="41729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Этика и культура управления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Макроэкономика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Микроэкономика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Региональная экономика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Д/в 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Основы предпринимательства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НИР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статистика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 социально-экономическим развитием региона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Деловые коммуникации в профессиональной деятельности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демография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НИР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373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9" name="TextBox 5"/>
          <p:cNvSpPr txBox="1">
            <a:spLocks noChangeArrowheads="1"/>
          </p:cNvSpPr>
          <p:nvPr/>
        </p:nvSpPr>
        <p:spPr bwMode="auto">
          <a:xfrm>
            <a:off x="567283" y="1531739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Прохождение практики</a:t>
            </a:r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931247"/>
              </p:ext>
            </p:extLst>
          </p:nvPr>
        </p:nvGraphicFramePr>
        <p:xfrm>
          <a:off x="611188" y="1988840"/>
          <a:ext cx="8064500" cy="170148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910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843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Web of Science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Scopus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1916113"/>
          <a:ext cx="8208962" cy="23764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val="3618749344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673913"/>
              </p:ext>
            </p:extLst>
          </p:nvPr>
        </p:nvGraphicFramePr>
        <p:xfrm>
          <a:off x="539750" y="1916113"/>
          <a:ext cx="8208962" cy="273702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8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088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0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3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279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val="3568124874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162039"/>
              </p:ext>
            </p:extLst>
          </p:nvPr>
        </p:nvGraphicFramePr>
        <p:xfrm>
          <a:off x="231837" y="1403370"/>
          <a:ext cx="8824787" cy="534618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04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5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3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Статья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Калинина , С.Л. Качество информационного сопровождения предоставления медицинских услуг населению Вологодской области / С.Л. Калинина // Молодые ученые - экономике региона : материалы XIX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Всерос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науч.-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с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участием, г. Вологда, 13 декабря 2019 года. - Вологда :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ВолНЦ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РАН, 2020. - С. 286-290.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Тезисы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Калинина , С.Л. Эконометрический анализ влияния инвестиций и экспорта на экономический рост регионов / С.Л. Калинина // ЛОМОНОСОВ - 2020 : материалы </a:t>
                      </a:r>
                      <a:r>
                        <a:rPr lang="ru-RU" sz="13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междунар</a:t>
                      </a:r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молодежного форума, г. Москва, 13-17 апреля 2020 года. - М. : МГУ им. М.В. Ломоносова, 2020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Статья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Калинина , С.Л. Методы государственного управления функционированием предпринимательства за рубежом / С.Л. Калинина , А.Е. Кремин // Известия высших учебных заведений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А.Е. Кремин 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val="216867818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Статья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Калинина , С.Л. Исследование опыта развития российских технологических предпринимателей / С.Л. Калинина // Наука и инновации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Статья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Калинина , С.Л. Государственная поддержка технологического предпринимательства за рубежом / С.Л. Калинина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Тезисы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Калинина , С.Л. Государственная поддержка технологического предпринимательства за рубежом / С.Л. Калинина // сборник материалов IV российской научной интернет-конференции «Проблемы и перспективы развития научно-технологического пространства». - Вологда : Вологда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73104"/>
              </p:ext>
            </p:extLst>
          </p:nvPr>
        </p:nvGraphicFramePr>
        <p:xfrm>
          <a:off x="179513" y="1556792"/>
          <a:ext cx="8824787" cy="387098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04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5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3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Статья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Калинина , С.Л. Теоретические подходы к определению предпринимательской деятельности и ее роли в экономике региона / С.Л. Калинина , А.Е. Кремин // Научные записки молодых исследователей . - 2020. - №2. - С. 17-26.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А.Е. Кремин 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Тезисы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Калинина , С.Л. Инвестиционная привлекательность как фактор социально-экономического развития региона / С.Л. Калинина // Проблемы экономического роста и устойчивого развития территорий : V международная интернет-конференция, г. Вологда. - Вологда : </a:t>
                      </a:r>
                      <a:r>
                        <a:rPr lang="ru-RU" sz="13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ВолНЦ</a:t>
                      </a:r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РАН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Статья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Калинина , С.Л. Инвестиционная привлекательность региона / С.Л. Калинина // Вопросы территориального развития. - 2020. - №2. - С. 1-10.. - DOI 10.15838/tdi.2020.2.52.3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val="216867818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Тезисы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Калинина , С.Л. Качество информационного сопровождения предоставления медицинских услуг населению Вологодской области / С.Л. Калинина // Актуальные проблемы развития человеческого потенциала в современном обществе : матер. </a:t>
                      </a:r>
                      <a:r>
                        <a:rPr lang="ru-RU" sz="13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всерос</a:t>
                      </a:r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3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конф</a:t>
                      </a:r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., г. Пермь, 3-4 декабря 2019 г.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25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10970</TotalTime>
  <Words>1187</Words>
  <Application>Microsoft Office PowerPoint</Application>
  <PresentationFormat>Экран (4:3)</PresentationFormat>
  <Paragraphs>262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София Л. Калинина</cp:lastModifiedBy>
  <cp:revision>200</cp:revision>
  <cp:lastPrinted>2017-04-27T05:29:32Z</cp:lastPrinted>
  <dcterms:created xsi:type="dcterms:W3CDTF">2013-09-13T10:47:31Z</dcterms:created>
  <dcterms:modified xsi:type="dcterms:W3CDTF">2020-09-22T10:40:17Z</dcterms:modified>
</cp:coreProperties>
</file>