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56" d="100"/>
          <a:sy n="56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Кузнецова Екатерина Петровна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2016-2019 гг.</a:t>
            </a:r>
            <a:endParaRPr lang="ru-RU" altLang="ru-RU" b="1" u="sng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0" r="31186" b="38628"/>
          <a:stretch/>
        </p:blipFill>
        <p:spPr bwMode="auto">
          <a:xfrm>
            <a:off x="263769" y="1097492"/>
            <a:ext cx="2377832" cy="283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71298"/>
              </p:ext>
            </p:extLst>
          </p:nvPr>
        </p:nvGraphicFramePr>
        <p:xfrm>
          <a:off x="539750" y="2230438"/>
          <a:ext cx="8137525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«Механизм формирования кооперационных связей малого и крупного бизнеса в интересах региональной экономики»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ЭКОНОМИКОЙ РЕГИОНА НА ОСНОВЕ ФОРМИРОВАНИЯ МЕХАНИЗМОВ ВЗАИМОДЕЙСТВИЯ КОРПОРАТИВНЫХ СТРУКТУР, МАЛОГО И СРЕДНЕГО БИЗНЕСА»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11-16 от 26.12.2016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Зам. директора по научной работе, зав. отделом д.э.н.</a:t>
            </a:r>
            <a:r>
              <a:rPr lang="ru-RU" altLang="ru-RU" sz="1400" dirty="0">
                <a:latin typeface="Arial" panose="020B0604020202020204" pitchFamily="34" charset="0"/>
              </a:rPr>
              <a:t> </a:t>
            </a:r>
            <a:r>
              <a:rPr lang="ru-RU" altLang="ru-RU" sz="1400" dirty="0" smtClean="0">
                <a:latin typeface="Arial" panose="020B0604020202020204" pitchFamily="34" charset="0"/>
              </a:rPr>
              <a:t>К.А.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Гулин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2050" name="Picture 2" descr="Картинки по запросу Институт социально-экономического развития территории РА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616" y="2232507"/>
            <a:ext cx="1872980" cy="23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35116"/>
              </p:ext>
            </p:extLst>
          </p:nvPr>
        </p:nvGraphicFramePr>
        <p:xfrm>
          <a:off x="611188" y="1843559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81025" y="314054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85213"/>
              </p:ext>
            </p:extLst>
          </p:nvPr>
        </p:nvGraphicFramePr>
        <p:xfrm>
          <a:off x="611188" y="3572346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59645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0177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45487"/>
              </p:ext>
            </p:extLst>
          </p:nvPr>
        </p:nvGraphicFramePr>
        <p:xfrm>
          <a:off x="539750" y="1916113"/>
          <a:ext cx="8208962" cy="3944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Факторы развития кооперации малого и крупного бизнеса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Кузнецова Е.П. Факторы развития кооперации малого и крупного бизнеса // Синергия наук. 2017. № 14. − С. 315-324. − URL: http://synergy-journal.ru/archive/article0929.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подходы к понятию кооперационных связей малого и крупного бизнеса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Кузнецова Е.П. Основные подходы к понятию кооперационных связей малого и крупного бизнеса // Вопросы территориального развития. 2017. № 4 (39). URL: http://vtr.vscc.ac.ru/article/2359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Тенденции развития сети общеобразовательных организаций в Вологодской области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Кузнецова Е.П., Иванова М.И. Тенденции развития сети общеобразовательных организаций в Вологодской области // Вопросы территориального развития. 2017. № 3 (38). URL: http://vtr.vscc.ac.ru/article/2268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М.И. Иванова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960604"/>
              </p:ext>
            </p:extLst>
          </p:nvPr>
        </p:nvGraphicFramePr>
        <p:xfrm>
          <a:off x="251520" y="1844824"/>
          <a:ext cx="8752781" cy="48261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71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978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88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20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6822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46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XIII осенней конференции молодых ученых в Новосибирском Академгородке: актуальные вопросы экономики и социологии. г. Новосибирск, октябрь 2017 г.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Классификация форм кооперационного взаимодействия  малого и крупного бизнеса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сборнике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46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межрегиональной научной конференции аспирантов и молодых ученых ,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ВоГУ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г. Вологда, 21 ноября 2017 г.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Факторы развития кооперации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малого и крупного бизнеса в регионе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сборнике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XVII Международной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научной конференции «Модернизация России: приоритеты, проблемы, решения», Москва. РЭУ им. Плеханова, 14 декабря 2017 г.,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производственной кооперации как фактор социально-экономического развития регионов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X Международной научно-практической конференции «Научное наследие Н.Д. Кондратьева и современность», г. Москва 25 сентября 2017 г.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Теоретические аспекты формирования и развития кооперационных связей малого и крупного бизнеса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Международном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научном конгрессе «Теория и практика развития предпринимательства: современные концепции, цифровые технологии и эффективная система», г. Москва,  24 июня 2018 г.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 мерах поддержки развития производственной кооперации в регионе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854946"/>
              </p:ext>
            </p:extLst>
          </p:nvPr>
        </p:nvGraphicFramePr>
        <p:xfrm>
          <a:off x="539750" y="2230438"/>
          <a:ext cx="8208962" cy="18883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Всероссийский молодежный научный форум «Наука будущего – наука молодых». Международная научная конференция «Наука будущего»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Проблемы развития производственной кооперации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России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10534</TotalTime>
  <Words>796</Words>
  <Application>Microsoft Office PowerPoint</Application>
  <PresentationFormat>Экран 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188</cp:revision>
  <cp:lastPrinted>2017-04-27T05:29:32Z</cp:lastPrinted>
  <dcterms:created xsi:type="dcterms:W3CDTF">2013-09-13T10:47:31Z</dcterms:created>
  <dcterms:modified xsi:type="dcterms:W3CDTF">2018-07-02T06:03:34Z</dcterms:modified>
</cp:coreProperties>
</file>