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6" r:id="rId2"/>
    <p:sldId id="281" r:id="rId3"/>
    <p:sldId id="293" r:id="rId4"/>
    <p:sldId id="274" r:id="rId5"/>
    <p:sldId id="289" r:id="rId6"/>
    <p:sldId id="283" r:id="rId7"/>
    <p:sldId id="290" r:id="rId8"/>
    <p:sldId id="284" r:id="rId9"/>
    <p:sldId id="291" r:id="rId10"/>
    <p:sldId id="288" r:id="rId11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3" autoAdjust="0"/>
  </p:normalViewPr>
  <p:slideViewPr>
    <p:cSldViewPr>
      <p:cViewPr varScale="1">
        <p:scale>
          <a:sx n="56" d="100"/>
          <a:sy n="56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E7599-32E7-454C-8941-EAEBD365D24C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BA0F4E-7EA3-4F1C-96D6-5B93C1C36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5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647990-6DC1-4933-8581-2CFA9A20EFB9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39AE9A-94CC-46D2-9398-6F94C0EF3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EA84-56B6-434D-ACE0-749E573190D7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5A0-B5CF-4AA9-89E5-758D63C63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9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F64F-255B-461C-ACAC-0291C1204E6B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79A4-990B-4B16-A0A5-CD6B3D74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3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022F-56A4-44D5-AFBC-4F6DC95373AB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6F69-DF0F-42A3-8835-4EDFA2C60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6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AD-F0E4-4306-8813-C816706C4320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C68248C-37E7-4B70-9122-C6DAFCA73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8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30CE0-C59C-4BA8-BF44-39F6E0652649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F6CE-86C5-4951-A604-6371F4259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0EFEB4-5721-42DF-A2A0-5FCF9B353617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E96-99C1-4F76-A5A8-675513824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DDDC-F2D8-44EF-9E2F-3BCDEF6481B7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388-7E3B-4B06-986D-4282BE1A8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BA9D-1CCB-4284-9C25-ECF72AC77164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CE4A4-1EF5-412A-976F-226DB054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2BFC-97DF-4CF7-B072-D84DB7B429E8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77F6-32AB-4A66-A3EA-F8B1ACD68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01828-611A-46F9-847E-A106D95612D8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4B1F24E-DA24-43ED-AFAE-4DEBC7698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FDFC2-71FF-4C69-BD52-F677C9B7EFAA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CA68246-7D49-4313-8F86-8A373991B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925" y="1196975"/>
            <a:ext cx="2411413" cy="2952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аспиранта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Дементьева Ирина Николаевна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2016  - 2019 гг.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очная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: 38.06.01 Экономика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подготовки: 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народным хозяйством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fs\usefold\ind\Documents\Дементьева И.Н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7524"/>
            <a:ext cx="1872207" cy="25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 rot="20866894">
            <a:off x="1044705" y="2187178"/>
            <a:ext cx="1655762" cy="427104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1157158">
            <a:off x="2898062" y="1861826"/>
            <a:ext cx="1657350" cy="43203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360514">
            <a:off x="5135240" y="1890580"/>
            <a:ext cx="1657350" cy="43789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88414">
            <a:off x="7038143" y="2055448"/>
            <a:ext cx="1655763" cy="441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582" name="TextBox 12"/>
          <p:cNvSpPr txBox="1">
            <a:spLocks noChangeArrowheads="1"/>
          </p:cNvSpPr>
          <p:nvPr/>
        </p:nvSpPr>
        <p:spPr bwMode="auto">
          <a:xfrm rot="-645289">
            <a:off x="1100827" y="2281668"/>
            <a:ext cx="130759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лауреата Всероссийского конкурса на лучшую научную книгу 2015 года за книгу «Региональное гражданское общество: динамика развития»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 rot="-505610">
            <a:off x="3056794" y="1849368"/>
            <a:ext cx="1451204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Сертификат участника </a:t>
            </a:r>
            <a:r>
              <a:rPr lang="en-US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научно-практической конференции «Дети и молодёжь-будущее России»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Серттификат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 Всероссийской научно-практической конференции «Череповецкие научные чтения-2016»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Сертификат участника научно-практического семинара «Анализ качества и образа жизни населения»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 rot="325877">
            <a:off x="5420380" y="2004944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</a:t>
            </a:r>
          </a:p>
        </p:txBody>
      </p:sp>
      <p:sp>
        <p:nvSpPr>
          <p:cNvPr id="24585" name="TextBox 15"/>
          <p:cNvSpPr txBox="1">
            <a:spLocks noChangeArrowheads="1"/>
          </p:cNvSpPr>
          <p:nvPr/>
        </p:nvSpPr>
        <p:spPr bwMode="auto">
          <a:xfrm rot="564435">
            <a:off x="7473950" y="2284413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5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464300" y="2136775"/>
            <a:ext cx="2232025" cy="25876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41288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4300" y="1800225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540296" y="2578798"/>
            <a:ext cx="56158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«ДЕМОГРАФИЧЕСКАЯ ДИФФЕРЕНЦИАЦИЯ ПОТРЕБИТЕЛЬСКОГО ПОВЕДЕНИЯ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ВОЛОГОДСКОЙ ОБЛАСТИ)»</a:t>
            </a:r>
            <a:endParaRPr lang="ru-RU" altLang="ru-RU" sz="20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850" y="5672138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УЧЕНЫМ СОВЕТОМ ИСЭРТ РАН   ПРОТОКОЛ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11-16 от  26.12. 2016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156177" y="4797152"/>
            <a:ext cx="2613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err="1" smtClean="0">
                <a:latin typeface="Arial" panose="020B0604020202020204" pitchFamily="34" charset="0"/>
              </a:rPr>
              <a:t>Врио</a:t>
            </a:r>
            <a:r>
              <a:rPr lang="ru-RU" altLang="ru-RU" sz="1400" dirty="0" smtClean="0">
                <a:latin typeface="Arial" panose="020B0604020202020204" pitchFamily="34" charset="0"/>
              </a:rPr>
              <a:t> директора ИСЭРТ РАН, доцент, д.э.н.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Шабунова</a:t>
            </a:r>
            <a:r>
              <a:rPr lang="ru-RU" altLang="ru-RU" sz="1400" dirty="0" smtClean="0">
                <a:latin typeface="Arial" panose="020B0604020202020204" pitchFamily="34" charset="0"/>
              </a:rPr>
              <a:t> А.А.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pic>
        <p:nvPicPr>
          <p:cNvPr id="2050" name="Picture 2" descr="\\fs\Foto\Мои рисунки\Сотрудники ИСЭРТ\Шабунова\Шабунова-цв (2)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73" y="2238257"/>
            <a:ext cx="1757154" cy="23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450"/>
            <a:ext cx="836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3" name="TextBox 5"/>
          <p:cNvSpPr txBox="1">
            <a:spLocks noChangeArrowheads="1"/>
          </p:cNvSpPr>
          <p:nvPr/>
        </p:nvSpPr>
        <p:spPr bwMode="auto">
          <a:xfrm>
            <a:off x="581025" y="1484784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и зачетов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1785"/>
              </p:ext>
            </p:extLst>
          </p:nvPr>
        </p:nvGraphicFramePr>
        <p:xfrm>
          <a:off x="611188" y="1843559"/>
          <a:ext cx="8064500" cy="16824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Методология научных исследований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теория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 исследовательская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 и психология высшей школы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</a:tr>
            </a:tbl>
          </a:graphicData>
        </a:graphic>
      </p:graphicFrame>
      <p:sp>
        <p:nvSpPr>
          <p:cNvPr id="16432" name="TextBox 5"/>
          <p:cNvSpPr txBox="1">
            <a:spLocks noChangeArrowheads="1"/>
          </p:cNvSpPr>
          <p:nvPr/>
        </p:nvSpPr>
        <p:spPr bwMode="auto">
          <a:xfrm>
            <a:off x="539750" y="3933056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721534"/>
              </p:ext>
            </p:extLst>
          </p:nvPr>
        </p:nvGraphicFramePr>
        <p:xfrm>
          <a:off x="588227" y="4437112"/>
          <a:ext cx="8064500" cy="99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80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кандидатских </a:t>
            </a:r>
            <a:r>
              <a:rPr lang="ru-RU" alt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450"/>
            <a:ext cx="836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80394"/>
              </p:ext>
            </p:extLst>
          </p:nvPr>
        </p:nvGraphicFramePr>
        <p:xfrm>
          <a:off x="611188" y="1773238"/>
          <a:ext cx="8064500" cy="1815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14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и философия науки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3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:a16="http://schemas.microsoft.com/office/drawing/2014/main" xmlns="" val="5364713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04651" y="8540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ИЗДАНИЯ, 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937066"/>
              </p:ext>
            </p:extLst>
          </p:nvPr>
        </p:nvGraphicFramePr>
        <p:xfrm>
          <a:off x="676275" y="1556792"/>
          <a:ext cx="8208962" cy="49836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99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5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Экономическое положение и социальное самочувствие женщин региона в условиях кризиса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Женщина в российском обществе.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2017 г. - № 1.- С. 41-52.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9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вопросу об актуальности социологического измерения гражданской активности населения (на примере региональных исследований)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Сацыяльна-эканамічныя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прававыя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даследаванні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– 2017. – № 1. – С. 54-68.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Калачикова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О.Н.,</a:t>
                      </a:r>
                    </a:p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Морев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xmlns="" val="3568124874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 кризисе, потреблении и социальной политике государства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Проблемы развития территории. – 2017 г.  - № 2. -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C. 7-22.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Шабунова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А.А.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</a:tr>
              <a:tr h="536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Теоретико-методологические подходы к изучению потребительского поведения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Проблемы развития территорий. 2018 г. № 1 (93) С. 122-132.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</a:tr>
              <a:tr h="536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Моделирование детерминант потребления продуктов питания (на примере Вологодской области)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 и управление. 2018. №1 (147). С. 79-91. 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Шаклеина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М.В.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</a:tr>
              <a:tr h="536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тенденции социального самочувствия населения Вологодской области в 2017 г. /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Проблемы развития территорий.  2018. №1 (93). – С.  151-157. 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Морев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М.В.,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Леонидова Е.Э.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</a:tr>
              <a:tr h="536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тенденции социального самочувствия населения Вологодской области в  апреле  2018 г.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Проблемы развития территорий. 2018. № 3 (95). С. 138-144.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Морев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М.В.,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Леонидова Е.Э.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92275" y="724579"/>
            <a:ext cx="633571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67634"/>
              </p:ext>
            </p:extLst>
          </p:nvPr>
        </p:nvGraphicFramePr>
        <p:xfrm>
          <a:off x="300639" y="1143872"/>
          <a:ext cx="8716712" cy="56695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6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5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0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01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Привлекательность и комфортность проживания в городе в зеркале общественного мнения (на примере крупных городов Вологодской области)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Псковский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регионологический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журнал. – 2017. – № 1. – С. 36-47.  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3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Гражданская активность населения в контексте формирования социального капитала региона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пространство. 2017. № 5 (12)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01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Методы социологических исследований как инструмент оценки эффективности государственного управления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Теоретические предпосылки и прикладные возможности социологии: материалы армяно-русской международной научной конференции. – Ереван: Ереванский государственный университет,  2016. – 126 с. – С. 49-52.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2168678181"/>
                  </a:ext>
                </a:extLst>
              </a:tr>
              <a:tr h="693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Протестный потенциал в контексте тенденций общественного развития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Материалы научно-практической интернет-конференции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Глобальные вызовы и региональное развитие в зеркале социологических измерений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Вологда: ИСЭРТ РАН, 2016 г. –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40-47.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6043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Потребительские настроения населения как индикатор социально-экономических перемен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Вестник Ереванского университета. Социология. Экономика. 2018. № 1 (25). С. 29-38.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7430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Потребительское поведение населения региона и особенности его адаптации к экономическим условиям кризиса 2014-2015 гг. //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территориального развития. 2018. № 3 (43)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58722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Потребительские настроения населения и их влияние на экономическое развитие регионального сообщества //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Псковский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регионологический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журнал. 2018. № 1 (33). С. 40-53.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484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12888" y="651669"/>
            <a:ext cx="6692900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2970"/>
              </p:ext>
            </p:extLst>
          </p:nvPr>
        </p:nvGraphicFramePr>
        <p:xfrm>
          <a:off x="459101" y="1021557"/>
          <a:ext cx="8571548" cy="56389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3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7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0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7889">
                  <a:extLst>
                    <a:ext uri="{9D8B030D-6E8A-4147-A177-3AD203B41FA5}">
                      <a16:colId xmlns:a16="http://schemas.microsoft.com/office/drawing/2014/main" xmlns="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международная научно-практическая конференция «Дети и молодёжь – будущее России», Вологда, 5-7октября 2016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Факторы формирования протестных настроений молодёжи региона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научно-практическая конференция «Череповецкие научные чтения-2016», г. Череповец, 16-17 ноября 2016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Гражданское самосознание и социальная активность населения региона в контексте формирования социального капитала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5721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Третий Российский экономический конгресс. – Москва, 19-23 декабря 2016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Потребительские настроения населения как индикатор социально-экономических перемен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Тезисы конференции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XXIV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научная конференция студентов, аспирантов и молодых учёных 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Ломоновов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– МГУ им. Ломоносова М.В. – 10-14 апреля 2017 г.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общественного мнения как инструмент повышения эффективности государственного управления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Тезисы конференции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Армяно-российская научная конференция «Тенденции развития практической социологии и психологии», 19-21 апреля 2017 г.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Потребительские настроения населения как индикатор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социально-экономических перемен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Тезисы конференции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VIII международная социологическая Грушинская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конференция «Социолог 2.0: трансформация профессии», 18—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 апреля 2018 г.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Региональные аспекты измерения потребительских настроений населения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Тезисы конференции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14517"/>
              </p:ext>
            </p:extLst>
          </p:nvPr>
        </p:nvGraphicFramePr>
        <p:xfrm>
          <a:off x="539750" y="2230438"/>
          <a:ext cx="8208962" cy="26502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2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Грант РФФИ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16-03-00188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«Региональный социальный капитал в условиях социально-экономического кризиса»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Грант РФФИ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 18-013-01077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«Разработка методологического подхода к оценке социального здоровья трансформирующего общества»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3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629368"/>
              </p:ext>
            </p:extLst>
          </p:nvPr>
        </p:nvGraphicFramePr>
        <p:xfrm>
          <a:off x="539750" y="2230438"/>
          <a:ext cx="8137525" cy="2406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«Задачи и варианты реализации региональной социальной политики в условиях становления рыночных отношений». </a:t>
                      </a: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«Региональные особенности социальной реальности в контексте формирования и развития гражданского общества»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10823</TotalTime>
  <Words>1109</Words>
  <Application>Microsoft Office PowerPoint</Application>
  <PresentationFormat>Экран (4:3)</PresentationFormat>
  <Paragraphs>220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Анна С. Кельсина</cp:lastModifiedBy>
  <cp:revision>196</cp:revision>
  <cp:lastPrinted>2017-04-27T05:29:32Z</cp:lastPrinted>
  <dcterms:created xsi:type="dcterms:W3CDTF">2013-09-13T10:47:31Z</dcterms:created>
  <dcterms:modified xsi:type="dcterms:W3CDTF">2018-07-02T05:58:53Z</dcterms:modified>
</cp:coreProperties>
</file>